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0" r:id="rId5"/>
    <p:sldId id="258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94709"/>
  </p:normalViewPr>
  <p:slideViewPr>
    <p:cSldViewPr snapToGrid="0" snapToObjects="1">
      <p:cViewPr varScale="1">
        <p:scale>
          <a:sx n="81" d="100"/>
          <a:sy n="81" d="100"/>
        </p:scale>
        <p:origin x="200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7346" y="2909454"/>
            <a:ext cx="8001000" cy="1066800"/>
          </a:xfrm>
        </p:spPr>
        <p:txBody>
          <a:bodyPr/>
          <a:lstStyle/>
          <a:p>
            <a:r>
              <a:rPr lang="en-US" dirty="0" smtClean="0"/>
              <a:t>Team K – TrackStats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641" y="285749"/>
            <a:ext cx="34925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8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4" y="118531"/>
            <a:ext cx="8534400" cy="1507067"/>
          </a:xfrm>
        </p:spPr>
        <p:txBody>
          <a:bodyPr/>
          <a:lstStyle/>
          <a:p>
            <a:r>
              <a:rPr lang="en-US" dirty="0" smtClean="0"/>
              <a:t>Main Objectives?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81194" y="1625598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1194" y="1754909"/>
            <a:ext cx="8534400" cy="461436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</a:t>
            </a:r>
            <a:r>
              <a:rPr lang="en-US" sz="2400" dirty="0" smtClean="0">
                <a:solidFill>
                  <a:schemeClr val="tx1"/>
                </a:solidFill>
              </a:rPr>
              <a:t> functional website </a:t>
            </a: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Allowing users to see their own fitness data from the most common perspectives </a:t>
            </a: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Easy adapting application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Allow people access their own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631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2811" y="2258661"/>
            <a:ext cx="2780858" cy="1507067"/>
          </a:xfrm>
        </p:spPr>
        <p:txBody>
          <a:bodyPr>
            <a:normAutofit/>
          </a:bodyPr>
          <a:lstStyle/>
          <a:p>
            <a:r>
              <a:rPr lang="en-US" sz="6000" smtClean="0"/>
              <a:t>DEMO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106484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84212" y="441804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mtClean="0"/>
              <a:t>Architecture 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1121" y="2212107"/>
            <a:ext cx="7476115" cy="327429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130057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321" y="261696"/>
            <a:ext cx="8534400" cy="1507067"/>
          </a:xfrm>
        </p:spPr>
        <p:txBody>
          <a:bodyPr/>
          <a:lstStyle/>
          <a:p>
            <a:r>
              <a:rPr lang="en-US" dirty="0" smtClean="0"/>
              <a:t>Frameworks &amp; Libraries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21" y="1921163"/>
            <a:ext cx="8534400" cy="3615267"/>
          </a:xfrm>
        </p:spPr>
        <p:txBody>
          <a:bodyPr>
            <a:no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9786" y="2123694"/>
            <a:ext cx="1939392" cy="1337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0241" y="2069612"/>
            <a:ext cx="1989518" cy="1446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179" y="2215496"/>
            <a:ext cx="1507108" cy="12056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7579" y="4382034"/>
            <a:ext cx="1905564" cy="16823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83143" y="2259578"/>
            <a:ext cx="2721386" cy="10661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36530" y="4382034"/>
            <a:ext cx="1950193" cy="166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289405"/>
            <a:ext cx="8534400" cy="1507067"/>
          </a:xfrm>
        </p:spPr>
        <p:txBody>
          <a:bodyPr/>
          <a:lstStyle/>
          <a:p>
            <a:r>
              <a:rPr lang="en-US" dirty="0" smtClean="0"/>
              <a:t>CLOUD SERVICES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796472"/>
            <a:ext cx="8534400" cy="5061528"/>
          </a:xfrm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812" y="1796472"/>
            <a:ext cx="4864100" cy="1663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5912" y="1796472"/>
            <a:ext cx="2298700" cy="203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1413" y="4082730"/>
            <a:ext cx="3746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9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031" y="249382"/>
            <a:ext cx="8534400" cy="1507067"/>
          </a:xfrm>
        </p:spPr>
        <p:txBody>
          <a:bodyPr/>
          <a:lstStyle/>
          <a:p>
            <a:r>
              <a:rPr lang="en-US" smtClean="0"/>
              <a:t>Potential developments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031" y="1446312"/>
            <a:ext cx="9197900" cy="47495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Advanced features 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031" y="3315986"/>
            <a:ext cx="2199485" cy="1576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760" y="3315986"/>
            <a:ext cx="2941116" cy="15827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6111" y="3315986"/>
            <a:ext cx="2553820" cy="157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7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1517</TotalTime>
  <Words>43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Century Gothic</vt:lpstr>
      <vt:lpstr>Courier New</vt:lpstr>
      <vt:lpstr>Wingdings 3</vt:lpstr>
      <vt:lpstr>Slice</vt:lpstr>
      <vt:lpstr>Team K – TrackStats </vt:lpstr>
      <vt:lpstr>Main Objectives?</vt:lpstr>
      <vt:lpstr>DEMO</vt:lpstr>
      <vt:lpstr>PowerPoint Presentation</vt:lpstr>
      <vt:lpstr>Frameworks &amp; Libraries </vt:lpstr>
      <vt:lpstr>CLOUD SERVICES </vt:lpstr>
      <vt:lpstr>Potential developments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K – TrackStats </dc:title>
  <dc:creator>Umar Anwar</dc:creator>
  <cp:lastModifiedBy>Umar Anwar</cp:lastModifiedBy>
  <cp:revision>11</cp:revision>
  <dcterms:created xsi:type="dcterms:W3CDTF">2016-01-09T12:39:00Z</dcterms:created>
  <dcterms:modified xsi:type="dcterms:W3CDTF">2016-01-10T13:56:04Z</dcterms:modified>
</cp:coreProperties>
</file>

<file path=docProps/thumbnail.jpeg>
</file>